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62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5D29-C532-4219-A1DC-718D1E6FB3F6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33D5-DB3D-44F0-AA57-CC962FAE7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5D29-C532-4219-A1DC-718D1E6FB3F6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33D5-DB3D-44F0-AA57-CC962FAE7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5D29-C532-4219-A1DC-718D1E6FB3F6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33D5-DB3D-44F0-AA57-CC962FAE7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5D29-C532-4219-A1DC-718D1E6FB3F6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33D5-DB3D-44F0-AA57-CC962FAE7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5D29-C532-4219-A1DC-718D1E6FB3F6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33D5-DB3D-44F0-AA57-CC962FAE7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5D29-C532-4219-A1DC-718D1E6FB3F6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33D5-DB3D-44F0-AA57-CC962FAE7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5D29-C532-4219-A1DC-718D1E6FB3F6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33D5-DB3D-44F0-AA57-CC962FAE7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5D29-C532-4219-A1DC-718D1E6FB3F6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33D5-DB3D-44F0-AA57-CC962FAE7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5D29-C532-4219-A1DC-718D1E6FB3F6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33D5-DB3D-44F0-AA57-CC962FAE7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5D29-C532-4219-A1DC-718D1E6FB3F6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33D5-DB3D-44F0-AA57-CC962FAE7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5D29-C532-4219-A1DC-718D1E6FB3F6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33D5-DB3D-44F0-AA57-CC962FAE78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245D29-C532-4219-A1DC-718D1E6FB3F6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5533D5-DB3D-44F0-AA57-CC962FAE7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8136904" cy="88211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«Как выучить стихотворение с помощью </a:t>
            </a:r>
            <a:r>
              <a:rPr lang="ru-RU" sz="3600" b="1" dirty="0" err="1" smtClean="0"/>
              <a:t>мнемотаблицы</a:t>
            </a:r>
            <a:r>
              <a:rPr lang="ru-RU" sz="3600" b="1" dirty="0" smtClean="0"/>
              <a:t>» 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221" y="1340768"/>
            <a:ext cx="8784975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/>
              <a:t>Консультация для родителей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645024"/>
            <a:ext cx="5149039" cy="30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061998"/>
      </p:ext>
    </p:extLst>
  </p:cSld>
  <p:clrMapOvr>
    <a:masterClrMapping/>
  </p:clrMapOvr>
  <p:transition spd="slow" advTm="8854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789040"/>
            <a:ext cx="8208912" cy="2835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err="1" smtClean="0">
                <a:solidFill>
                  <a:schemeClr val="tx1"/>
                </a:solidFill>
                <a:effectLst/>
              </a:rPr>
              <a:t>Мнемотаблицы</a:t>
            </a:r>
            <a:r>
              <a:rPr lang="ru-RU" sz="2400" b="0" dirty="0" smtClean="0">
                <a:solidFill>
                  <a:schemeClr val="tx1"/>
                </a:solidFill>
                <a:effectLst/>
              </a:rPr>
              <a:t> - </a:t>
            </a:r>
            <a:r>
              <a:rPr lang="ru-RU" sz="2400" b="0" dirty="0">
                <a:solidFill>
                  <a:schemeClr val="tx1"/>
                </a:solidFill>
                <a:effectLst/>
              </a:rPr>
              <a:t>это дидактический материал, который </a:t>
            </a:r>
            <a:r>
              <a:rPr lang="ru-RU" sz="2400" b="0" dirty="0" smtClean="0">
                <a:solidFill>
                  <a:schemeClr val="tx1"/>
                </a:solidFill>
                <a:effectLst/>
              </a:rPr>
              <a:t>содержат </a:t>
            </a:r>
            <a:r>
              <a:rPr lang="ru-RU" sz="2400" b="0" dirty="0">
                <a:solidFill>
                  <a:schemeClr val="tx1"/>
                </a:solidFill>
                <a:effectLst/>
              </a:rPr>
              <a:t>графическое изображение природных явлений, объектов, каких-либо действий и т. п. Другими словами, </a:t>
            </a:r>
            <a:r>
              <a:rPr lang="ru-RU" sz="2400" b="0" dirty="0" err="1">
                <a:solidFill>
                  <a:schemeClr val="tx1"/>
                </a:solidFill>
                <a:effectLst/>
              </a:rPr>
              <a:t>мнемотаблицы</a:t>
            </a:r>
            <a:r>
              <a:rPr lang="ru-RU" sz="2400" b="0" dirty="0">
                <a:solidFill>
                  <a:schemeClr val="tx1"/>
                </a:solidFill>
                <a:effectLst/>
              </a:rPr>
              <a:t> являются наглядной моделью, которая изображается схематически в максимально доступном виде для </a:t>
            </a:r>
            <a:r>
              <a:rPr lang="ru-RU" sz="2400" b="0" dirty="0" smtClean="0">
                <a:solidFill>
                  <a:schemeClr val="tx1"/>
                </a:solidFill>
                <a:effectLst/>
              </a:rPr>
              <a:t>детей.</a:t>
            </a:r>
            <a:endParaRPr lang="ru-RU" sz="4800" b="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88640"/>
            <a:ext cx="5501216" cy="3600400"/>
          </a:xfrm>
        </p:spPr>
      </p:pic>
    </p:spTree>
    <p:extLst>
      <p:ext uri="{BB962C8B-B14F-4D97-AF65-F5344CB8AC3E}">
        <p14:creationId xmlns:p14="http://schemas.microsoft.com/office/powerpoint/2010/main" xmlns="" val="1479674394"/>
      </p:ext>
    </p:extLst>
  </p:cSld>
  <p:clrMapOvr>
    <a:masterClrMapping/>
  </p:clrMapOvr>
  <p:transition spd="slow" advTm="14747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4933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Польза </a:t>
            </a:r>
            <a:r>
              <a:rPr lang="ru-RU" dirty="0" err="1" smtClean="0"/>
              <a:t>мнемотаблиц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77736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400" dirty="0"/>
              <a:t>Развивает </a:t>
            </a:r>
            <a:r>
              <a:rPr lang="ru-RU" sz="2400" dirty="0" smtClean="0"/>
              <a:t>память, воображение, интеллект, образное мышление, внимательность, фантазию</a:t>
            </a:r>
            <a:endParaRPr lang="ru-RU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400" dirty="0"/>
              <a:t>Учится выстраивать логические цепочки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400" dirty="0"/>
              <a:t>Развивает речь и увеличивает словарный запас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400" dirty="0"/>
              <a:t>Ребенок сможет с легкостью запоминать информацию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3212976"/>
            <a:ext cx="5724128" cy="40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677360"/>
      </p:ext>
    </p:extLst>
  </p:cSld>
  <p:clrMapOvr>
    <a:masterClrMapping/>
  </p:clrMapOvr>
  <p:transition spd="slow" advTm="15548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2024164"/>
              </p:ext>
            </p:extLst>
          </p:nvPr>
        </p:nvGraphicFramePr>
        <p:xfrm>
          <a:off x="467545" y="404664"/>
          <a:ext cx="8208912" cy="64076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592287"/>
                <a:gridCol w="2664296"/>
                <a:gridCol w="2952329"/>
              </a:tblGrid>
              <a:tr h="30243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243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«Осень»</a:t>
                      </a:r>
                    </a:p>
                    <a:p>
                      <a:pPr algn="ctr"/>
                      <a:r>
                        <a:rPr lang="ru-RU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на деревьях</a:t>
                      </a:r>
                    </a:p>
                    <a:p>
                      <a:pPr algn="ctr"/>
                      <a:r>
                        <a:rPr lang="ru-RU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листья пожелтели,</a:t>
                      </a:r>
                    </a:p>
                    <a:p>
                      <a:pPr algn="ctr"/>
                      <a:r>
                        <a:rPr lang="ru-RU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в край далекий</a:t>
                      </a:r>
                    </a:p>
                    <a:p>
                      <a:pPr algn="ctr"/>
                      <a:r>
                        <a:rPr lang="ru-RU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птицы улетели,</a:t>
                      </a:r>
                    </a:p>
                    <a:p>
                      <a:pPr algn="ctr"/>
                      <a:r>
                        <a:rPr lang="ru-RU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небо хмурое,</a:t>
                      </a:r>
                    </a:p>
                    <a:p>
                      <a:pPr algn="ctr"/>
                      <a:r>
                        <a:rPr lang="ru-RU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дождик льется,</a:t>
                      </a:r>
                    </a:p>
                    <a:p>
                      <a:pPr algn="ctr"/>
                      <a:r>
                        <a:rPr lang="ru-RU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время года</a:t>
                      </a:r>
                    </a:p>
                    <a:p>
                      <a:pPr algn="ctr"/>
                      <a:r>
                        <a:rPr lang="ru-RU" sz="2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осенью зовется.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0649"/>
            <a:ext cx="312530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94559"/>
            <a:ext cx="4200012" cy="3150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103" y="3860159"/>
            <a:ext cx="1902107" cy="18260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2326" y="4132546"/>
            <a:ext cx="3522834" cy="195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501124"/>
      </p:ext>
    </p:extLst>
  </p:cSld>
  <p:clrMapOvr>
    <a:masterClrMapping/>
  </p:clrMapOvr>
  <p:transition spd="slow" advTm="13614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0799576"/>
              </p:ext>
            </p:extLst>
          </p:nvPr>
        </p:nvGraphicFramePr>
        <p:xfrm>
          <a:off x="179512" y="188640"/>
          <a:ext cx="8712968" cy="6897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356484"/>
                <a:gridCol w="4356484"/>
              </a:tblGrid>
              <a:tr h="3240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40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«Зеленый»</a:t>
                      </a:r>
                    </a:p>
                    <a:p>
                      <a:pPr algn="ctr"/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Зеленый кузнечик на скрипке играл,</a:t>
                      </a:r>
                    </a:p>
                    <a:p>
                      <a:pPr algn="ctr"/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 Ква-ква!- лягушонок ему подпевал.</a:t>
                      </a:r>
                    </a:p>
                    <a:p>
                      <a:pPr algn="ctr"/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Зеленая сверху на них стрекоза</a:t>
                      </a:r>
                    </a:p>
                    <a:p>
                      <a:pPr algn="ctr"/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Смотрела, раскрыв изумленно глаза.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501008"/>
            <a:ext cx="3480297" cy="314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76672"/>
            <a:ext cx="4406873" cy="2701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103" b="95000" l="1333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4894" y="551717"/>
            <a:ext cx="4195578" cy="27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102464"/>
      </p:ext>
    </p:extLst>
  </p:cSld>
  <p:clrMapOvr>
    <a:masterClrMapping/>
  </p:clrMapOvr>
  <p:transition spd="slow" advTm="15096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4333169"/>
              </p:ext>
            </p:extLst>
          </p:nvPr>
        </p:nvGraphicFramePr>
        <p:xfrm>
          <a:off x="395535" y="332656"/>
          <a:ext cx="8352930" cy="61206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84310"/>
                <a:gridCol w="2784310"/>
                <a:gridCol w="2784310"/>
              </a:tblGrid>
              <a:tr h="30603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603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Наша Таня громко плачет, </a:t>
                      </a:r>
                      <a:r>
                        <a:rPr lang="ru-RU" sz="2400" dirty="0" smtClean="0"/>
                        <a:t/>
                      </a:r>
                      <a:br>
                        <a:rPr lang="ru-RU" sz="2400" dirty="0" smtClean="0"/>
                      </a:b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Уронила в речку мячик. </a:t>
                      </a:r>
                      <a:r>
                        <a:rPr lang="ru-RU" sz="2400" dirty="0" smtClean="0"/>
                        <a:t/>
                      </a:r>
                      <a:br>
                        <a:rPr lang="ru-RU" sz="2400" dirty="0" smtClean="0"/>
                      </a:b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Тише, Танечка, не плачь! </a:t>
                      </a:r>
                      <a:r>
                        <a:rPr lang="ru-RU" sz="2400" dirty="0" smtClean="0"/>
                        <a:t/>
                      </a:r>
                      <a:br>
                        <a:rPr lang="ru-RU" sz="2400" dirty="0" smtClean="0"/>
                      </a:b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утонет в речке мяч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563" b="95703" l="5632" r="934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651" y="764704"/>
            <a:ext cx="3164491" cy="2225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012135"/>
            <a:ext cx="2947443" cy="1624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22" b="98556" l="778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012135"/>
            <a:ext cx="1489347" cy="1489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663" b="98575" l="8390" r="91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418" y="3789040"/>
            <a:ext cx="3096344" cy="2209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9747" y="4112949"/>
            <a:ext cx="3485520" cy="19213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3222" b="98556" l="778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6028" y="4537273"/>
            <a:ext cx="712957" cy="71295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131840" y="3789040"/>
            <a:ext cx="2448272" cy="2556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316052" y="3789040"/>
            <a:ext cx="2079848" cy="2556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35974"/>
      </p:ext>
    </p:extLst>
  </p:cSld>
  <p:clrMapOvr>
    <a:masterClrMapping/>
  </p:clrMapOvr>
  <p:transition spd="slow" advTm="11003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132856"/>
            <a:ext cx="4032448" cy="4032448"/>
          </a:xfrm>
        </p:spPr>
      </p:pic>
    </p:spTree>
    <p:extLst>
      <p:ext uri="{BB962C8B-B14F-4D97-AF65-F5344CB8AC3E}">
        <p14:creationId xmlns:p14="http://schemas.microsoft.com/office/powerpoint/2010/main" xmlns="" val="1941698604"/>
      </p:ext>
    </p:extLst>
  </p:cSld>
  <p:clrMapOvr>
    <a:masterClrMapping/>
  </p:clrMapOvr>
  <p:transition spd="slow" advTm="8319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</TotalTime>
  <Words>149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Консультация для родителей</vt:lpstr>
      <vt:lpstr>Мнемотаблицы - это дидактический материал, который содержат графическое изображение природных явлений, объектов, каких-либо действий и т. п. Другими словами, мнемотаблицы являются наглядной моделью, которая изображается схематически в максимально доступном виде для детей.</vt:lpstr>
      <vt:lpstr>Польза мнемотаблиц:</vt:lpstr>
      <vt:lpstr>Слайд 4</vt:lpstr>
      <vt:lpstr>Слайд 5</vt:lpstr>
      <vt:lpstr>Слайд 6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</dc:title>
  <dc:creator>777</dc:creator>
  <cp:lastModifiedBy>777</cp:lastModifiedBy>
  <cp:revision>11</cp:revision>
  <dcterms:created xsi:type="dcterms:W3CDTF">2020-11-19T20:08:19Z</dcterms:created>
  <dcterms:modified xsi:type="dcterms:W3CDTF">2021-01-15T02:46:08Z</dcterms:modified>
</cp:coreProperties>
</file>