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  <a:srgbClr val="B8E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B5C2537-FE14-481E-B195-0B5B84A0E21F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B9FF9B-4885-434A-B921-A7D286DBB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15200" cy="171735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315200" cy="114463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«Каждому возрасту-своя сказка»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1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30"/>
    </mc:Choice>
    <mc:Fallback>
      <p:transition spd="slow" advTm="70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2060848"/>
            <a:ext cx="7315200" cy="171735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0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4"/>
    </mc:Choice>
    <mc:Fallback>
      <p:transition spd="slow" advTm="14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6375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детской сказки родители в обязательном порядке должны учитывать особенности психического развития ребенка. Необходимо знать, в каком именно возрасте ребенку будет полезна та или иная сказка.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790" y="4725144"/>
            <a:ext cx="2520280" cy="1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00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59"/>
    </mc:Choice>
    <mc:Fallback>
      <p:transition spd="slow" advTm="90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1DAFF"/>
            </a:gs>
            <a:gs pos="54000">
              <a:schemeClr val="tx1"/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3" y="188640"/>
            <a:ext cx="41044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 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и пятью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годами начинает развиваться способность ребенка образно представлять в уме и фантазировать. М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озг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готов к восприятию волшебных </a:t>
            </a:r>
            <a:r>
              <a:rPr lang="ru-RU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 </a:t>
            </a:r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сказки должно способствовать повышению у ребенка уверенности в себе, в своем будущем, а не пугать его.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39275"/>
            <a:ext cx="4061055" cy="56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0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42"/>
    </mc:Choice>
    <mc:Fallback>
      <p:transition spd="slow" advTm="115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1DAFF"/>
            </a:gs>
            <a:gs pos="54000">
              <a:schemeClr val="tx1"/>
            </a:gs>
            <a:gs pos="94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07383"/>
            <a:ext cx="2079854" cy="2862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7140" y="1988840"/>
            <a:ext cx="2250571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762" y="3695536"/>
            <a:ext cx="2224266" cy="260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122936"/>
            <a:ext cx="446449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сказки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801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38"/>
    </mc:Choice>
    <mc:Fallback>
      <p:transition spd="slow" advTm="66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1DAFF"/>
            </a:gs>
            <a:gs pos="56000">
              <a:schemeClr val="tx1"/>
            </a:gs>
            <a:gs pos="93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95681"/>
            <a:ext cx="93434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сказки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3-4 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060848"/>
            <a:ext cx="1683122" cy="2478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573016"/>
            <a:ext cx="1706928" cy="24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551" y="2125235"/>
            <a:ext cx="1797744" cy="24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629871"/>
            <a:ext cx="2113536" cy="24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6257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39"/>
    </mc:Choice>
    <mc:Fallback>
      <p:transition spd="slow" advTm="66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1DAFF"/>
            </a:gs>
            <a:gs pos="53000">
              <a:schemeClr val="tx1"/>
            </a:gs>
            <a:gs pos="96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747265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 </a:t>
            </a:r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пятью и семью</a:t>
            </a:r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годами детям можно читать любые сказки, сюжет которых интересен ребенку. </a:t>
            </a:r>
            <a:r>
              <a:rPr lang="ru-RU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произведение </a:t>
            </a:r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развивать все стороны личности ребенка: мышление, воображение, эмоции, поведение.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20"/>
            <a:ext cx="2952328" cy="3298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992539"/>
            <a:ext cx="2525111" cy="18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0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51"/>
    </mc:Choice>
    <mc:Fallback>
      <p:transition spd="slow" advTm="97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1DAFF"/>
            </a:gs>
            <a:gs pos="53000">
              <a:schemeClr val="tx1"/>
            </a:gs>
            <a:gs pos="93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562454"/>
            <a:ext cx="85007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сказки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98243"/>
            <a:ext cx="1800200" cy="235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01" y="4024995"/>
            <a:ext cx="1712166" cy="235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024995"/>
            <a:ext cx="1795156" cy="235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11654"/>
            <a:ext cx="1710166" cy="235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834" y="195920"/>
            <a:ext cx="2006016" cy="235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28674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69"/>
    </mc:Choice>
    <mc:Fallback>
      <p:transition spd="slow" advTm="87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rgbClr val="71DAFF"/>
            </a:gs>
            <a:gs pos="50000">
              <a:schemeClr val="tx1"/>
            </a:gs>
            <a:gs pos="93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255"/>
            <a:ext cx="417646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сказки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937" y="3861048"/>
            <a:ext cx="1781944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573016"/>
            <a:ext cx="2057538" cy="26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788" y="403875"/>
            <a:ext cx="1700998" cy="227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841725"/>
            <a:ext cx="2090165" cy="26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3232" y="277063"/>
            <a:ext cx="1883505" cy="26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5263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71"/>
    </mc:Choice>
    <mc:Fallback>
      <p:transition spd="slow" advTm="98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649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 семейные чтения сказок дают очень много и маленькому, и взрослому человеку, помогают им сблизиться душой. Известно, что дети взрослеют незаметно, поэтому так важна сказка, рассказанная именно малышу. В простой детской сказке содержится всё самое нужное, самое главное в жизни, живое, как сама жизнь.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293096"/>
            <a:ext cx="2704976" cy="27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65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275"/>
    </mc:Choice>
    <mc:Fallback>
      <p:transition spd="slow" advTm="1427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109</TotalTime>
  <Words>125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Консультация для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777</dc:creator>
  <cp:lastModifiedBy>777</cp:lastModifiedBy>
  <cp:revision>10</cp:revision>
  <dcterms:created xsi:type="dcterms:W3CDTF">2020-11-20T20:19:18Z</dcterms:created>
  <dcterms:modified xsi:type="dcterms:W3CDTF">2021-01-15T02:44:29Z</dcterms:modified>
</cp:coreProperties>
</file>